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9" r:id="rId6"/>
    <p:sldId id="260" r:id="rId7"/>
    <p:sldId id="262" r:id="rId8"/>
    <p:sldId id="267" r:id="rId9"/>
    <p:sldId id="268" r:id="rId10"/>
    <p:sldId id="270" r:id="rId11"/>
    <p:sldId id="269" r:id="rId12"/>
    <p:sldId id="271"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8749-59CA-4129-B6FA-E68E59004A61}"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E0DF2-BD15-4DDF-8CC9-0A2789FC6D6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308747"/>
            <a:ext cx="1866900" cy="1747838"/>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720453"/>
            <a:ext cx="6897688" cy="3443288"/>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600200"/>
            <a:ext cx="8423275" cy="1102519"/>
          </a:xfrm>
        </p:spPr>
        <p:txBody>
          <a:bodyPr/>
          <a:lstStyle>
            <a:lvl1pPr algn="ctr">
              <a:defRPr/>
            </a:lvl1pPr>
          </a:lstStyle>
          <a:p>
            <a:pPr lvl="0"/>
            <a:r>
              <a:rPr lang="en-US" altLang="zh-CN" noProof="0" smtClean="0"/>
              <a:t>Click to edit Master title style</a:t>
            </a:r>
            <a:endParaRPr lang="en-US" altLang="zh-CN" noProof="0" smtClean="0"/>
          </a:p>
        </p:txBody>
      </p:sp>
      <p:sp>
        <p:nvSpPr>
          <p:cNvPr id="2062" name="Rectangle 14"/>
          <p:cNvSpPr>
            <a:spLocks noGrp="1" noChangeArrowheads="1"/>
          </p:cNvSpPr>
          <p:nvPr>
            <p:ph type="subTitle" sz="quarter" idx="1"/>
          </p:nvPr>
        </p:nvSpPr>
        <p:spPr>
          <a:xfrm>
            <a:off x="1371600" y="2914651"/>
            <a:ext cx="6400800" cy="898922"/>
          </a:xfrm>
        </p:spPr>
        <p:txBody>
          <a:bodyPr anchor="ctr" anchorCtr="1"/>
          <a:lstStyle>
            <a:lvl1pPr marL="0" indent="0">
              <a:buFontTx/>
              <a:buNone/>
              <a:defRPr/>
            </a:lvl1pPr>
          </a:lstStyle>
          <a:p>
            <a:pPr lvl="0"/>
            <a:r>
              <a:rPr lang="en-US" altLang="zh-CN" noProof="0" smtClean="0"/>
              <a:t>Click to edit Master subtitle style</a:t>
            </a:r>
            <a:endParaRPr lang="en-US" altLang="zh-CN" noProof="0" smtClean="0"/>
          </a:p>
        </p:txBody>
      </p:sp>
      <p:sp>
        <p:nvSpPr>
          <p:cNvPr id="29" name="Rectangle 15"/>
          <p:cNvSpPr>
            <a:spLocks noGrp="1" noChangeArrowheads="1"/>
          </p:cNvSpPr>
          <p:nvPr>
            <p:ph type="dt" sz="quarter" idx="2"/>
          </p:nvPr>
        </p:nvSpPr>
        <p:spPr bwMode="auto">
          <a:xfrm>
            <a:off x="457200" y="4683919"/>
            <a:ext cx="2133600" cy="357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C8CF6C5-B0CB-4A99-A7F7-7C1D84F451D7}" type="datetimeFigureOut">
              <a:rPr lang="en-US" smtClean="0"/>
            </a:fld>
            <a:endParaRPr lang="en-US"/>
          </a:p>
        </p:txBody>
      </p:sp>
      <p:sp>
        <p:nvSpPr>
          <p:cNvPr id="30" name="Rectangle 16"/>
          <p:cNvSpPr>
            <a:spLocks noGrp="1" noChangeArrowheads="1"/>
          </p:cNvSpPr>
          <p:nvPr>
            <p:ph type="ftr" sz="quarter" idx="3"/>
          </p:nvPr>
        </p:nvSpPr>
        <p:spPr bwMode="auto">
          <a:xfrm>
            <a:off x="3124200" y="4683919"/>
            <a:ext cx="2895600" cy="357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4683919"/>
            <a:ext cx="2133600" cy="3571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E6D6ABF-6FAD-4A26-B128-2E3C9DF823B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260872"/>
            <a:ext cx="3868737"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9" y="1878806"/>
            <a:ext cx="3868737" cy="276344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260872"/>
            <a:ext cx="3887788"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1878806"/>
            <a:ext cx="3887788" cy="276344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DC8CF6C5-B0CB-4A99-A7F7-7C1D84F451D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CF6C5-B0CB-4A99-A7F7-7C1D84F451D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CF6C5-B0CB-4A99-A7F7-7C1D84F451D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740569"/>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740569"/>
            <a:ext cx="4629150" cy="3655219"/>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057525"/>
            <a:ext cx="1397000" cy="1312069"/>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562350"/>
            <a:ext cx="7013575" cy="1601391"/>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05979"/>
            <a:ext cx="8229600" cy="85725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200151"/>
            <a:ext cx="8229600" cy="3394472"/>
          </a:xfrm>
          <a:prstGeom prst="rect">
            <a:avLst/>
          </a:prstGeom>
          <a:noFill/>
          <a:ln w="9525">
            <a:noFill/>
            <a:miter/>
          </a:ln>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C8CF6C5-B0CB-4A99-A7F7-7C1D84F451D7}" type="datetimeFigureOut">
              <a:rPr lang="en-US" smtClean="0"/>
            </a:fld>
            <a:endParaRPr lang="en-US"/>
          </a:p>
        </p:txBody>
      </p:sp>
      <p:sp>
        <p:nvSpPr>
          <p:cNvPr id="3" name="Rectangle 16"/>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E6D6ABF-6FAD-4A26-B128-2E3C9DF823B9}" type="slidenum">
              <a:rPr lang="en-US" smtClean="0"/>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_com_GGN"/>
          <p:cNvPicPr>
            <a:picLocks noChangeAspect="1"/>
          </p:cNvPicPr>
          <p:nvPr/>
        </p:nvPicPr>
        <p:blipFill>
          <a:blip r:embed="rId1"/>
          <a:stretch>
            <a:fillRect/>
          </a:stretch>
        </p:blipFill>
        <p:spPr>
          <a:xfrm>
            <a:off x="-20955" y="8255"/>
            <a:ext cx="9185910" cy="5126990"/>
          </a:xfrm>
          <a:prstGeom prst="rect">
            <a:avLst/>
          </a:prstGeom>
        </p:spPr>
      </p:pic>
      <p:sp>
        <p:nvSpPr>
          <p:cNvPr id="2" name="Title 1"/>
          <p:cNvSpPr>
            <a:spLocks noGrp="1"/>
          </p:cNvSpPr>
          <p:nvPr>
            <p:ph type="ctrTitle" sz="quarter"/>
          </p:nvPr>
        </p:nvSpPr>
        <p:spPr>
          <a:xfrm>
            <a:off x="685800" y="457201"/>
            <a:ext cx="7772400" cy="857249"/>
          </a:xfrm>
        </p:spPr>
        <p:txBody>
          <a:bodyPr>
            <a:normAutofit fontScale="90000"/>
          </a:bodyPr>
          <a:lstStyle/>
          <a:p>
            <a:pPr algn="ctr"/>
            <a:r>
              <a:rPr lang="en-US" sz="5400" b="1" dirty="0" smtClean="0">
                <a:solidFill>
                  <a:schemeClr val="tx1"/>
                </a:solidFill>
                <a:effectLst>
                  <a:outerShdw blurRad="50800" dist="38100" dir="2700000" algn="tl"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rPr>
              <a:t>Grace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Church </a:t>
            </a:r>
            <a:r>
              <a:rPr lang="en-US" sz="5400" b="1" dirty="0" smtClean="0">
                <a:solidFill>
                  <a:schemeClr val="tx1"/>
                </a:solidFill>
                <a:effectLst>
                  <a:outerShdw blurRad="50800" dist="38100" dir="2700000" algn="tl"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rPr>
              <a:t>101</a:t>
            </a:r>
            <a:endParaRPr lang="en-US" sz="5400" b="1" dirty="0" smtClean="0">
              <a:solidFill>
                <a:schemeClr val="tx1"/>
              </a:solidFill>
              <a:effectLst>
                <a:outerShdw blurRad="50800" dist="38100" dir="2700000" algn="tl"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sz="quarter" idx="1"/>
          </p:nvPr>
        </p:nvSpPr>
        <p:spPr>
          <a:xfrm>
            <a:off x="609600" y="1657350"/>
            <a:ext cx="7924800" cy="2857500"/>
          </a:xfrm>
          <a:noFill/>
        </p:spPr>
        <p:txBody>
          <a:bodyPr>
            <a:noAutofit/>
          </a:bodyPr>
          <a:lstStyle/>
          <a:p>
            <a:pPr algn="ctr"/>
            <a:r>
              <a:rPr lang="en-US" sz="32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Class 6</a:t>
            </a:r>
            <a:endParaRPr lang="en-US" sz="32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endParaRPr lang="en-US" sz="32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en-US" sz="32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Church Membership</a:t>
            </a:r>
            <a:endParaRPr lang="en-US" sz="32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458200" cy="4972050"/>
          </a:xfrm>
        </p:spPr>
        <p:txBody>
          <a:bodyPr>
            <a:noAutofit/>
          </a:bodyPr>
          <a:lstStyle/>
          <a:p>
            <a:pPr algn="just" fontAlgn="base"/>
            <a:r>
              <a:rPr lang="en-US" sz="24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Don’t let tradition, fear, or former pain rob you of the blessing of committing to and pouring your life out for Christ in a local body of believers who love both Jesus and you!</a:t>
            </a:r>
            <a:endParaRPr lang="en-US" sz="2400" i="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2400" i="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gospel-centered life cannot be lived out in isolation.</a:t>
            </a:r>
            <a:endPar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14300"/>
            <a:ext cx="8534400" cy="4800600"/>
          </a:xfrm>
        </p:spPr>
        <p:txBody>
          <a:bodyPr>
            <a:normAutofit lnSpcReduction="10000"/>
          </a:bodyPr>
          <a:lstStyle/>
          <a:p>
            <a:pPr algn="just"/>
            <a:r>
              <a:rPr lang="en-US" sz="28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is church membership?</a:t>
            </a:r>
            <a:endParaRPr lang="en-US" sz="28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Definition: </a:t>
            </a:r>
            <a:r>
              <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Local church membership is a commitment every Christian should make to attend, love, serve, and submit to a local body of believers.</a:t>
            </a:r>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r>
              <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it biblical? </a:t>
            </a:r>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229600" cy="4972050"/>
          </a:xfrm>
        </p:spPr>
        <p:txBody>
          <a:bodyPr>
            <a:normAutofit/>
          </a:bodyPr>
          <a:lstStyle/>
          <a:p>
            <a:pPr marL="457200" indent="-457200" algn="just"/>
            <a:r>
              <a:rPr lang="en-US" sz="24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Church Membership is assumed in the NT</a:t>
            </a:r>
            <a:r>
              <a:rPr lang="en-US" sz="24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24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457200" indent="-457200" algn="just"/>
            <a:endParaRPr lang="en-US" sz="1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4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Philippians 1:1</a:t>
            </a:r>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Paul and Timothy, servants of Christ Jesus, To all the saints in Christ Jesus who are at Philippi, with the overseers and deacons: ...</a:t>
            </a:r>
            <a:endPar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1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implies that the church in Philippi was a clearly defined body of believers with a formal governing structure: overseers (elders/pastors), and deacons.</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1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4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1 Corinthians 1:2</a:t>
            </a:r>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the church of God that is in Corinth, to those sanctified in Christ Jesus</a:t>
            </a:r>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2400" dirty="0" smtClean="0">
              <a:solidFill>
                <a:schemeClr val="tx1"/>
              </a:solidFill>
            </a:endParaRPr>
          </a:p>
          <a:p>
            <a:pPr algn="l"/>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534400" cy="4838700"/>
          </a:xfrm>
        </p:spPr>
        <p:txBody>
          <a:bodyPr>
            <a:normAutofit fontScale="92500" lnSpcReduction="20000"/>
          </a:bodyPr>
          <a:lstStyle/>
          <a:p>
            <a:pPr algn="just"/>
            <a:r>
              <a:rPr lang="en-US" sz="2400" b="1" dirty="0" smtClean="0">
                <a:solidFill>
                  <a:schemeClr val="tx1"/>
                </a:solidFill>
              </a:rPr>
              <a:t> </a:t>
            </a:r>
            <a:r>
              <a:rPr lang="en-US" sz="24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Bible Stresses Mutual Accountability</a:t>
            </a:r>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If your brother sins against you, go and tell him his fault, between you and him alone. If he listens to you, you have gained your brother. But if he does not listen, take one or two others along with you, … If he refuses to listen to them, </a:t>
            </a:r>
            <a:r>
              <a:rPr lang="en-US" sz="2400" i="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tell it to the church</a:t>
            </a:r>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if he refuses to listen even to the church, let him be to you as a Gentile and a tax collector. - </a:t>
            </a:r>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Matt 18:15-17</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How is this possible without a definable, connected group of believers?</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8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12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Also, </a:t>
            </a:r>
            <a:endParaRPr lang="en-US" sz="24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Let him who has done this be removed from among you. (1 Cor. 5:2) </a:t>
            </a:r>
            <a:endParaRPr lang="en-US" sz="24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228600" y="0"/>
            <a:ext cx="8610600" cy="5143500"/>
          </a:xfrm>
        </p:spPr>
        <p:txBody>
          <a:bodyPr>
            <a:normAutofit fontScale="62500" lnSpcReduction="20000"/>
          </a:bodyPr>
          <a:lstStyle/>
          <a:p>
            <a:pPr algn="l"/>
            <a:r>
              <a:rPr lang="en-US" dirty="0" smtClean="0"/>
              <a:t>	</a:t>
            </a:r>
            <a:endParaRPr lang="en-US" sz="2600" dirty="0" smtClean="0"/>
          </a:p>
          <a:p>
            <a:pPr algn="just" fontAlgn="base"/>
            <a:r>
              <a:rPr lang="en-US" sz="31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Christians Required to Submit to Their Leaders</a:t>
            </a:r>
            <a:r>
              <a:rPr lang="en-US" sz="31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Obey your leaders and submit to them, for they are keeping watch over your souls, as those who will have to give an account. (Hebrews 13:17)</a:t>
            </a:r>
            <a:endPar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 ask you, brothers, to respect those who labor among you and are over you in the Lord and admonish you, and to esteem them very highly in love because of their work. (1 Thess. 5:12-13)</a:t>
            </a:r>
            <a:endPar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Let the elders who rule well be considered worthy of double honor, especially those who labor in preaching and teaching. (1 Tim. 5:17)</a:t>
            </a:r>
            <a:endParaRPr lang="en-US" sz="3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1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11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Without membership, who is it that the New Testament is referring to who must submit to a specific group of leaders?</a:t>
            </a:r>
            <a:endPar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endParaRPr lang="en-US" sz="31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33350"/>
            <a:ext cx="8534400" cy="4876800"/>
          </a:xfrm>
        </p:spPr>
        <p:txBody>
          <a:bodyPr>
            <a:noAutofit/>
          </a:bodyPr>
          <a:lstStyle/>
          <a:p>
            <a:pPr algn="just" fontAlgn="base"/>
            <a:r>
              <a:rPr lang="en-US" sz="18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Shepherds Required to Care for Their Flock</a:t>
            </a:r>
            <a:r>
              <a:rPr lang="en-US" sz="1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1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Shepherd the flock of God that is among you, exercising oversight, not under compulsion, but willingly, as God would have you; not for shameful gain, but eagerly; not domineering over </a:t>
            </a:r>
            <a:r>
              <a:rPr lang="en-US" sz="1800" i="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those in your charge</a:t>
            </a:r>
            <a:r>
              <a:rPr lang="en-US" sz="1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but being examples to the flock.</a:t>
            </a:r>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(1 Peter 5:2-3)</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“Those in your charge” (your portion, your lot) implies that the elders knew whom they were responsible for. This is just another way of talking about membership.</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400" i="1"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0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Pay careful attention to yourselves and to all the flock, in which the Holy Spirit has made you overseers, to care for the church of God, which he obtained with his own blood. (Acts 20:28)</a:t>
            </a:r>
            <a:endParaRPr lang="en-US" sz="20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14300"/>
            <a:ext cx="8534400" cy="5029200"/>
          </a:xfrm>
        </p:spPr>
        <p:txBody>
          <a:bodyPr>
            <a:noAutofit/>
          </a:bodyPr>
          <a:lstStyle/>
          <a:p>
            <a:pPr algn="just" fontAlgn="base"/>
            <a:r>
              <a:rPr lang="en-US" sz="18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Metaphor of the Body</a:t>
            </a:r>
            <a:r>
              <a:rPr lang="en-US" sz="1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Church membership is implied in the metaphor of the </a:t>
            </a:r>
            <a:r>
              <a:rPr lang="en-US" sz="1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body</a:t>
            </a:r>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1 Cor. 12:12-31. The original meaning of the word </a:t>
            </a:r>
            <a:r>
              <a:rPr lang="en-US" sz="1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member</a:t>
            </a:r>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is member of a body, like hand and foot and eye and ear. </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Verse 12: </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Just as the body is one and has many members, and all the members of the body, though many, are one body, so it is with Christ.</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“Lone-Ranger Christians” are a contradiction because becoming a Christian means being united to Christ, and union with Christ expresses itself in union with a local body of believers.</a:t>
            </a:r>
            <a:endParaRPr lang="en-US" sz="1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0"/>
            <a:ext cx="8534400" cy="5143500"/>
          </a:xfrm>
        </p:spPr>
        <p:txBody>
          <a:bodyPr>
            <a:noAutofit/>
          </a:bodyPr>
          <a:lstStyle/>
          <a:p>
            <a:pPr algn="l" fontAlgn="base"/>
            <a:r>
              <a:rPr lang="en-US" sz="2200" b="1"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Doing life together is both exampled and commanded in the New Testament</a:t>
            </a:r>
            <a:r>
              <a:rPr lang="en-US" sz="22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22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fontAlgn="base"/>
            <a:r>
              <a:rPr lang="en-US" sz="2200" b="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endParaRPr lang="en-US" sz="2200" b="1" dirty="0" smtClean="0">
              <a:latin typeface="Verdana" panose="020B0604030504040204" pitchFamily="34" charset="0"/>
              <a:ea typeface="Verdana" panose="020B0604030504040204" pitchFamily="34" charset="0"/>
              <a:cs typeface="Verdana" panose="020B0604030504040204" pitchFamily="34" charset="0"/>
            </a:endParaRPr>
          </a:p>
          <a:p>
            <a:pPr algn="just" fontAlgn="base"/>
            <a:r>
              <a:rPr lang="en-US" sz="2200" dirty="0" smtClean="0">
                <a:latin typeface="Verdana" panose="020B0604030504040204" pitchFamily="34" charset="0"/>
                <a:ea typeface="Verdana" panose="020B0604030504040204" pitchFamily="34" charset="0"/>
                <a:cs typeface="Verdana" panose="020B0604030504040204" pitchFamily="34" charset="0"/>
              </a:rPr>
              <a:t>Philippians 1:27  </a:t>
            </a:r>
            <a:r>
              <a:rPr lang="en-US" sz="2200" baseline="30000" dirty="0" smtClean="0">
                <a:latin typeface="Verdana" panose="020B0604030504040204" pitchFamily="34" charset="0"/>
                <a:ea typeface="Verdana" panose="020B0604030504040204" pitchFamily="34" charset="0"/>
                <a:cs typeface="Verdana" panose="020B0604030504040204" pitchFamily="34" charset="0"/>
              </a:rPr>
              <a:t>27</a:t>
            </a:r>
            <a:r>
              <a:rPr lang="en-US" sz="2200" dirty="0" smtClean="0">
                <a:latin typeface="Verdana" panose="020B0604030504040204" pitchFamily="34" charset="0"/>
                <a:ea typeface="Verdana" panose="020B0604030504040204" pitchFamily="34" charset="0"/>
                <a:cs typeface="Verdana" panose="020B0604030504040204" pitchFamily="34" charset="0"/>
              </a:rPr>
              <a:t> Only let your manner of life be worthy of the gospel of Christ, so that whether I come and see you or am absent, I may hear of you that you are standing firm in one spirit, with one mind striving side by side for the faith of the gospel, …</a:t>
            </a: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lvl="1" algn="just" fontAlgn="base"/>
            <a:endParaRPr lang="en-US" sz="2200"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just" fontAlgn="base"/>
            <a:r>
              <a:rPr lang="en-US" sz="22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impossible to love Jesus and not love and want to fellowship with his people (1 John 3:14).</a:t>
            </a:r>
            <a:endParaRPr lang="en-US" sz="22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0"/>
            <a:ext cx="8534400" cy="5143500"/>
          </a:xfrm>
        </p:spPr>
        <p:txBody>
          <a:bodyPr>
            <a:normAutofit/>
          </a:bodyPr>
          <a:lstStyle/>
          <a:p>
            <a:pPr algn="l">
              <a:spcBef>
                <a:spcPts val="0"/>
              </a:spcBef>
            </a:pPr>
            <a:endParaRPr lang="en-US" sz="200" b="1" u="sng" dirty="0" smtClean="0">
              <a:solidFill>
                <a:schemeClr val="tx1"/>
              </a:solidFill>
            </a:endParaRPr>
          </a:p>
          <a:p>
            <a:pPr algn="l">
              <a:spcBef>
                <a:spcPts val="0"/>
              </a:spcBef>
            </a:pPr>
            <a:endParaRPr lang="en-US" sz="200" b="1" u="sng" dirty="0" smtClean="0">
              <a:solidFill>
                <a:schemeClr val="tx1"/>
              </a:solidFill>
            </a:endParaRPr>
          </a:p>
          <a:p>
            <a:pPr algn="l">
              <a:spcAft>
                <a:spcPts val="400"/>
              </a:spcAft>
            </a:pPr>
            <a:r>
              <a:rPr lang="en-US" sz="1900"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am I committing to when I join?</a:t>
            </a:r>
            <a:endParaRPr lang="en-US" sz="1900" u="sng"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spcAft>
                <a:spcPts val="400"/>
              </a:spcAft>
            </a:pP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300"/>
              </a:spcBef>
              <a:buFont typeface="Arial" panose="020B0604020202020204" pitchFamily="34" charset="0"/>
              <a:buChar char="•"/>
            </a:pPr>
            <a:r>
              <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submit to the authority of the Scriptures as the final arbiter on all issues.</a:t>
            </a: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pPr>
            <a:endParaRPr lang="en-US" sz="19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buFont typeface="Arial" panose="020B0604020202020204" pitchFamily="34" charset="0"/>
              <a:buChar char="•"/>
            </a:pPr>
            <a:r>
              <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steward the resources God has given you, including time, talents, spiritual gifts and finances. This includes regular financial giving, service, and participation in community that is sacrificial, cheerful and voluntary.</a:t>
            </a: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buFont typeface="Arial" panose="020B0604020202020204" pitchFamily="34" charset="0"/>
              <a:buChar char="•"/>
            </a:pPr>
            <a:endParaRPr lang="en-US" sz="19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buFont typeface="Arial" panose="020B0604020202020204" pitchFamily="34" charset="0"/>
              <a:buChar char="•"/>
            </a:pPr>
            <a:r>
              <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by God’s grace and through the power of the Holy Spirit, to joyfully walk in holiness in all areas of life as an act of love and worship to Jesus Christ.  </a:t>
            </a:r>
            <a:endParaRPr lang="en-US" sz="19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buFont typeface="Arial" panose="020B0604020202020204" pitchFamily="34" charset="0"/>
              <a:buChar char="•"/>
            </a:pP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spcBef>
                <a:spcPts val="0"/>
              </a:spcBef>
              <a:buFont typeface="Arial" panose="020B0604020202020204" pitchFamily="34" charset="0"/>
              <a:buChar char="•"/>
            </a:pPr>
            <a:r>
              <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lovingly submit to the leaders and teaching of the church, and to diligently strive for unity and peace within the church.</a:t>
            </a: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1" algn="l">
              <a:buFont typeface="Arial" panose="020B0604020202020204" pitchFamily="34" charset="0"/>
              <a:buChar char="•"/>
            </a:pPr>
            <a:endParaRPr lang="en-US" sz="19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4322</Words>
  <Application>WPS Presentation</Application>
  <PresentationFormat>On-screen Show (16:9)</PresentationFormat>
  <Paragraphs>87</Paragraphs>
  <Slides>10</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Verdana</vt:lpstr>
      <vt:lpstr>Microsoft YaHei</vt:lpstr>
      <vt:lpstr/>
      <vt:lpstr>Arial Unicode MS</vt:lpstr>
      <vt:lpstr>Calibri</vt:lpstr>
      <vt:lpstr>Bwgrki</vt:lpstr>
      <vt:lpstr>Theme42</vt:lpstr>
      <vt:lpstr>Grace Church 101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 Duncan</dc:creator>
  <cp:lastModifiedBy>jdunc</cp:lastModifiedBy>
  <cp:revision>64</cp:revision>
  <dcterms:created xsi:type="dcterms:W3CDTF">2013-01-30T18:38:00Z</dcterms:created>
  <dcterms:modified xsi:type="dcterms:W3CDTF">2018-07-05T15:10:38Z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1033-10.2.0.6080</vt:lpwstr>
  </property>
</Properties>
</file>